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2" r:id="rId4"/>
    <p:sldId id="259" r:id="rId5"/>
    <p:sldId id="260" r:id="rId6"/>
    <p:sldId id="261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44DF2-38CB-445E-B044-190E41ADD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38D4156-A196-4483-AC52-791176825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453709-540E-48F9-9EEF-DBE3F09C1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DA5F5D-F62E-4971-9F69-656CC56F3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E695957-79DE-4376-81F8-62F66EC7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9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D0ED3B-5984-44C0-B4D3-FA888FC6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E17F6CE-A6E4-4166-94AA-625C17F05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5B0897-1F69-415A-B356-3C4E15E7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BB7CE7-3554-474B-8C0D-2CE4E486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ACDD8F8-B8FB-46A8-8746-A5C258B6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3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C02DF54-1976-415D-93F2-DD3837AF1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622448-A705-45BA-9D70-8E35E87C6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34E855-5CB3-40C7-A507-BA696AE2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2E8A59-568E-47D7-B265-D1E005A2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155D9B-DCF3-41A3-8336-0DDF3912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F9625-99AA-4B46-9C2B-ECAAFF48B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E646AF-4982-4D67-ACDC-E2D07332F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CF25008-DC31-4B11-9527-2DC537B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15298D-1BB8-4072-AF42-A10F1349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BAD846-2E26-4476-9A3C-3C615231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3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ED5-F696-45F9-807A-8A8D758F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BE117F-0019-4866-973E-2BB4588F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CE22E-ACC7-4BD6-A794-6B3ED537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A08B28-E179-4311-881E-2F1C8047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FFC819-7A3B-430D-9FFA-23BD7422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54BE3D-D064-46F5-A6FC-BFC3FDD8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11D731-6F3A-4D4F-88CB-4961C3134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27E7BA1-4E43-46DE-A71F-A4E371C7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BD3B7B-4A6A-44B8-A220-3521E9950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F190CC-EB15-44F1-B8ED-F4E2A4F0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9BA58-9B28-45AA-AEAF-80E02C04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71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BD6BF-E122-4E44-AF6C-5E2E20B85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1D9CC2-6168-4C69-A4DB-BB033276E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3CF039-A340-418D-B12F-A5206D43C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4B6E051-17C1-408B-BBC3-6D096ED78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0715E52-70D0-4F02-9319-1DF24DA46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F3AB132-BE49-461D-99E7-2EBB12236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6E2131-82DD-410E-A9AB-E5E27D8E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DCDA4B-23BD-496C-9DE8-187D6902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644DB-85A3-4A29-A787-F1E744D0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04DBD3F-7D84-4D0A-86EC-559088DF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3EDA37-055E-4BBC-ABD8-A4DDC48F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A79CF86-DBA9-4E88-A08F-9625E61E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6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C392B87-BB7F-45B9-A10E-C89F8A48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C36EAED-78FF-4189-8E36-2C7C9489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EAC5D01-A1A6-49B6-BE7C-FE8D6360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8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6193E-5819-4594-B2EC-4170D535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76AD8D-F57B-4F8C-93CD-3E869DCF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63B2102-F706-4746-94A0-371A8E211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183D9C-D045-4AD5-A7CF-E3C37958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AEC4ED-87E8-414C-8B3E-9A987167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4C717D6-82F8-4DDB-93CF-23B02DA7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32295-1A1F-4627-901A-6662C8A3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C17BF6-9DA6-4394-A7A2-84FB454B2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515CABB-965A-4217-9AD9-7CF5E8BD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B32567-23A2-4232-8477-CC4E3DFA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247FC5-E06B-451E-BCF8-6B3E801FE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9D6490-28DE-4C6F-9462-07DCF7B9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B1611F-039D-4BBF-91DF-3B3F3845C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0ACBF4-14CE-4B65-8FF5-02B9BE6CB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14A9A3-8663-40B9-8CB8-8B6C4D6C4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9700C-FAB7-464B-80D9-57EBACBE2F9E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6993423-09FE-432F-9060-F67299988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BDE258-A505-4D1C-9C5F-3F131843D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D08A-3AB5-41F4-83FF-AD8FDC18BB2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8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Зображення, що містить небо, трава, надворі, атлетична гра&#10;&#10;Автоматично згенерований опис">
            <a:extLst>
              <a:ext uri="{FF2B5EF4-FFF2-40B4-BE49-F238E27FC236}">
                <a16:creationId xmlns:a16="http://schemas.microsoft.com/office/drawing/2014/main" id="{F6217E6E-DC88-4437-B8CE-8760BF742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b="700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98208-72F1-4512-9897-8801B7D34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ru-RU" sz="7400" dirty="0" err="1">
                <a:solidFill>
                  <a:srgbClr val="FFFFFF"/>
                </a:solidFill>
              </a:rPr>
              <a:t>Миогимнастика</a:t>
            </a:r>
            <a:endParaRPr lang="ru-RU" sz="7400" dirty="0">
              <a:solidFill>
                <a:srgbClr val="FFFFFF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C560574-2ACC-4B43-9690-FED4B15F3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ru-RU" sz="2800" dirty="0">
                <a:solidFill>
                  <a:srgbClr val="FFFFFF"/>
                </a:solidFill>
              </a:rPr>
              <a:t>От Назара </a:t>
            </a:r>
            <a:r>
              <a:rPr lang="ru-RU" sz="2800" dirty="0" err="1">
                <a:solidFill>
                  <a:srgbClr val="FFFFFF"/>
                </a:solidFill>
              </a:rPr>
              <a:t>Броцкого</a:t>
            </a:r>
            <a:endParaRPr lang="ru-RU" sz="2800" dirty="0">
              <a:solidFill>
                <a:srgbClr val="FFFFFF"/>
              </a:solidFill>
            </a:endParaRPr>
          </a:p>
          <a:p>
            <a:pPr algn="r"/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Презентация</a:t>
            </a:r>
          </a:p>
          <a:p>
            <a:pPr algn="r"/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Светланы </a:t>
            </a:r>
          </a:p>
          <a:p>
            <a:pPr algn="r"/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Камаловой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69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873B9-3663-48EC-9059-49D9C30A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14606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Б.2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руем</a:t>
            </a:r>
            <a:r>
              <a:rPr lang="en-US" sz="2800" dirty="0"/>
              <a:t> </a:t>
            </a:r>
            <a:r>
              <a:rPr lang="en-US" sz="2800" dirty="0" err="1"/>
              <a:t>мышцы</a:t>
            </a:r>
            <a:r>
              <a:rPr lang="en-US" sz="2800" dirty="0"/>
              <a:t> </a:t>
            </a:r>
            <a:r>
              <a:rPr lang="en-US" sz="2800" dirty="0" err="1"/>
              <a:t>губ</a:t>
            </a:r>
            <a:r>
              <a:rPr lang="en-US" sz="2800" dirty="0"/>
              <a:t> и </a:t>
            </a:r>
            <a:r>
              <a:rPr lang="en-US" sz="2800" dirty="0" err="1"/>
              <a:t>щек</a:t>
            </a:r>
            <a:r>
              <a:rPr lang="en-US" sz="2800" dirty="0"/>
              <a:t>, </a:t>
            </a:r>
            <a:r>
              <a:rPr lang="en-US" sz="2800" dirty="0" err="1"/>
              <a:t>предупреждая</a:t>
            </a:r>
            <a:r>
              <a:rPr lang="en-US" sz="2800" dirty="0"/>
              <a:t> </a:t>
            </a:r>
            <a:r>
              <a:rPr lang="en-US" sz="2800" dirty="0" err="1"/>
              <a:t>воздействие</a:t>
            </a:r>
            <a:r>
              <a:rPr lang="en-US" sz="2800" dirty="0"/>
              <a:t> </a:t>
            </a:r>
            <a:r>
              <a:rPr lang="en-US" sz="2800" dirty="0" err="1"/>
              <a:t>языка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0A7634-11AA-4070-8F62-0D630710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3775587"/>
            <a:ext cx="4645250" cy="21231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 err="1"/>
              <a:t>Корчить</a:t>
            </a:r>
            <a:r>
              <a:rPr lang="en-US" sz="4000" dirty="0"/>
              <a:t> </a:t>
            </a:r>
            <a:r>
              <a:rPr lang="en-US" sz="4000" dirty="0" err="1"/>
              <a:t>рожи</a:t>
            </a:r>
            <a:r>
              <a:rPr lang="en-US" sz="4000" dirty="0"/>
              <a:t> </a:t>
            </a:r>
            <a:r>
              <a:rPr lang="en-US" sz="4000" dirty="0" err="1"/>
              <a:t>самому</a:t>
            </a:r>
            <a:r>
              <a:rPr lang="en-US" sz="4000" dirty="0"/>
              <a:t> </a:t>
            </a:r>
            <a:r>
              <a:rPr lang="en-US" sz="4000" dirty="0" err="1"/>
              <a:t>себе</a:t>
            </a:r>
            <a:r>
              <a:rPr lang="en-US" sz="4000" dirty="0"/>
              <a:t> </a:t>
            </a:r>
            <a:r>
              <a:rPr lang="en-US" sz="4000" dirty="0" err="1"/>
              <a:t>перед</a:t>
            </a:r>
            <a:r>
              <a:rPr lang="en-US" sz="4000" dirty="0"/>
              <a:t> </a:t>
            </a:r>
            <a:r>
              <a:rPr lang="en-US" sz="4000" dirty="0" err="1"/>
              <a:t>зеркалом</a:t>
            </a:r>
            <a:endParaRPr lang="en-US" sz="4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7BCB5631-E76A-4C4F-B984-C8433A068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5786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2261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873B9-3663-48EC-9059-49D9C30A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13869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Б.3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руем</a:t>
            </a:r>
            <a:r>
              <a:rPr lang="en-US" sz="2800" dirty="0"/>
              <a:t> </a:t>
            </a:r>
            <a:r>
              <a:rPr lang="en-US" sz="2800" dirty="0" err="1"/>
              <a:t>мышцы</a:t>
            </a:r>
            <a:r>
              <a:rPr lang="en-US" sz="2800" dirty="0"/>
              <a:t> </a:t>
            </a:r>
            <a:r>
              <a:rPr lang="en-US" sz="2800" dirty="0" err="1"/>
              <a:t>губ</a:t>
            </a:r>
            <a:r>
              <a:rPr lang="en-US" sz="2800" dirty="0"/>
              <a:t> и </a:t>
            </a:r>
            <a:r>
              <a:rPr lang="en-US" sz="2800" dirty="0" err="1"/>
              <a:t>щек</a:t>
            </a:r>
            <a:r>
              <a:rPr lang="en-US" sz="2800" dirty="0"/>
              <a:t>, </a:t>
            </a:r>
            <a:r>
              <a:rPr lang="en-US" sz="2800" dirty="0" err="1"/>
              <a:t>предупреждая</a:t>
            </a:r>
            <a:r>
              <a:rPr lang="en-US" sz="2800" dirty="0"/>
              <a:t> </a:t>
            </a:r>
            <a:r>
              <a:rPr lang="en-US" sz="2800" dirty="0" err="1"/>
              <a:t>воздействие</a:t>
            </a:r>
            <a:r>
              <a:rPr lang="en-US" sz="2800" dirty="0"/>
              <a:t> </a:t>
            </a:r>
            <a:r>
              <a:rPr lang="en-US" sz="2800" dirty="0" err="1"/>
              <a:t>языка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0A7634-11AA-4070-8F62-0D630710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3923071"/>
            <a:ext cx="4645250" cy="19756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400" dirty="0" err="1"/>
              <a:t>Надувать</a:t>
            </a:r>
            <a:r>
              <a:rPr lang="en-US" sz="4400" dirty="0"/>
              <a:t> </a:t>
            </a:r>
            <a:r>
              <a:rPr lang="en-US" sz="4400" dirty="0" err="1"/>
              <a:t>воздушный</a:t>
            </a:r>
            <a:r>
              <a:rPr lang="en-US" sz="4400" dirty="0"/>
              <a:t> </a:t>
            </a:r>
            <a:r>
              <a:rPr lang="en-US" sz="4400" dirty="0" err="1"/>
              <a:t>шарик</a:t>
            </a:r>
            <a:endParaRPr lang="en-US" sz="4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 descr="Зображення, що містить особа, у приміщенні, молодий, хлопчик&#10;&#10;Автоматично згенерований опис">
            <a:extLst>
              <a:ext uri="{FF2B5EF4-FFF2-40B4-BE49-F238E27FC236}">
                <a16:creationId xmlns:a16="http://schemas.microsoft.com/office/drawing/2014/main" id="{AB61EB2E-6ABA-459D-AD56-6C7997479F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0" r="26115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2770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873B9-3663-48EC-9059-49D9C30A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959243"/>
            <a:ext cx="4645250" cy="14447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Б.4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руем</a:t>
            </a:r>
            <a:r>
              <a:rPr lang="en-US" sz="2800" dirty="0"/>
              <a:t> </a:t>
            </a:r>
            <a:r>
              <a:rPr lang="en-US" sz="2800" dirty="0" err="1"/>
              <a:t>мышцы</a:t>
            </a:r>
            <a:r>
              <a:rPr lang="en-US" sz="2800" dirty="0"/>
              <a:t> </a:t>
            </a:r>
            <a:r>
              <a:rPr lang="en-US" sz="2800" dirty="0" err="1"/>
              <a:t>губ</a:t>
            </a:r>
            <a:r>
              <a:rPr lang="en-US" sz="2800" dirty="0"/>
              <a:t> и </a:t>
            </a:r>
            <a:r>
              <a:rPr lang="en-US" sz="2800" dirty="0" err="1"/>
              <a:t>щек</a:t>
            </a:r>
            <a:r>
              <a:rPr lang="en-US" sz="2800" dirty="0"/>
              <a:t>, </a:t>
            </a:r>
            <a:r>
              <a:rPr lang="en-US" sz="2800" dirty="0" err="1"/>
              <a:t>предупреждая</a:t>
            </a:r>
            <a:r>
              <a:rPr lang="en-US" sz="2800" dirty="0"/>
              <a:t> </a:t>
            </a:r>
            <a:r>
              <a:rPr lang="en-US" sz="2800" dirty="0" err="1"/>
              <a:t>воздействие</a:t>
            </a:r>
            <a:r>
              <a:rPr lang="en-US" sz="2800" dirty="0"/>
              <a:t> </a:t>
            </a:r>
            <a:r>
              <a:rPr lang="en-US" sz="2800" dirty="0" err="1"/>
              <a:t>языка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0A7634-11AA-4070-8F62-0D630710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3023419"/>
            <a:ext cx="4645250" cy="2875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 err="1"/>
              <a:t>Со</a:t>
            </a:r>
            <a:r>
              <a:rPr lang="en-US" sz="4000" dirty="0"/>
              <a:t> </a:t>
            </a:r>
            <a:r>
              <a:rPr lang="en-US" sz="4000" dirty="0" err="1"/>
              <a:t>всей</a:t>
            </a:r>
            <a:r>
              <a:rPr lang="en-US" sz="4000" dirty="0"/>
              <a:t> </a:t>
            </a:r>
            <a:r>
              <a:rPr lang="en-US" sz="4000" dirty="0" err="1"/>
              <a:t>силы</a:t>
            </a:r>
            <a:r>
              <a:rPr lang="en-US" sz="4000" dirty="0"/>
              <a:t> </a:t>
            </a:r>
            <a:r>
              <a:rPr lang="en-US" sz="4000" dirty="0" err="1"/>
              <a:t>дуть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бумажку</a:t>
            </a:r>
            <a:r>
              <a:rPr lang="en-US" sz="4000" dirty="0"/>
              <a:t>, </a:t>
            </a:r>
            <a:r>
              <a:rPr lang="en-US" sz="4000" dirty="0" err="1"/>
              <a:t>зажатую</a:t>
            </a:r>
            <a:r>
              <a:rPr lang="en-US" sz="4000" dirty="0"/>
              <a:t> в </a:t>
            </a:r>
            <a:r>
              <a:rPr lang="en-US" sz="4000" dirty="0" err="1"/>
              <a:t>максимально</a:t>
            </a:r>
            <a:r>
              <a:rPr lang="en-US" sz="4000" dirty="0"/>
              <a:t> </a:t>
            </a:r>
            <a:r>
              <a:rPr lang="en-US" sz="4000" dirty="0" err="1"/>
              <a:t>вытянутой</a:t>
            </a:r>
            <a:r>
              <a:rPr lang="en-US" sz="4000" dirty="0"/>
              <a:t> </a:t>
            </a:r>
            <a:r>
              <a:rPr lang="en-US" sz="4000" dirty="0" err="1"/>
              <a:t>руке</a:t>
            </a:r>
            <a:endParaRPr lang="en-US" sz="4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 descr="Зображення, що містить рослина, листя кульбаби&#10;&#10;Автоматично згенерований опис">
            <a:extLst>
              <a:ext uri="{FF2B5EF4-FFF2-40B4-BE49-F238E27FC236}">
                <a16:creationId xmlns:a16="http://schemas.microsoft.com/office/drawing/2014/main" id="{EFCC84E2-1142-4667-B30E-4EC24D3C48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2" r="936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781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873B9-3663-48EC-9059-49D9C30A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560439"/>
            <a:ext cx="4645250" cy="1651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Б. 5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руем</a:t>
            </a:r>
            <a:r>
              <a:rPr lang="en-US" sz="2800" dirty="0"/>
              <a:t> </a:t>
            </a:r>
            <a:r>
              <a:rPr lang="en-US" sz="2800" dirty="0" err="1"/>
              <a:t>мышцы</a:t>
            </a:r>
            <a:r>
              <a:rPr lang="en-US" sz="2800" dirty="0"/>
              <a:t> </a:t>
            </a:r>
            <a:r>
              <a:rPr lang="en-US" sz="2800" dirty="0" err="1"/>
              <a:t>губ</a:t>
            </a:r>
            <a:r>
              <a:rPr lang="en-US" sz="2800" dirty="0"/>
              <a:t> и </a:t>
            </a:r>
            <a:r>
              <a:rPr lang="en-US" sz="2800" dirty="0" err="1"/>
              <a:t>щек</a:t>
            </a:r>
            <a:r>
              <a:rPr lang="en-US" sz="2800" dirty="0"/>
              <a:t>, </a:t>
            </a:r>
            <a:r>
              <a:rPr lang="en-US" sz="2800" dirty="0" err="1"/>
              <a:t>предупреждая</a:t>
            </a:r>
            <a:r>
              <a:rPr lang="en-US" sz="2800" dirty="0"/>
              <a:t> </a:t>
            </a:r>
            <a:r>
              <a:rPr lang="en-US" sz="2800" dirty="0" err="1"/>
              <a:t>воздействие</a:t>
            </a:r>
            <a:r>
              <a:rPr lang="en-US" sz="2800" dirty="0"/>
              <a:t> </a:t>
            </a:r>
            <a:r>
              <a:rPr lang="en-US" sz="2800" dirty="0" err="1"/>
              <a:t>языка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0A7634-11AA-4070-8F62-0D630710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2625213"/>
            <a:ext cx="4645250" cy="32735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400" dirty="0" err="1"/>
              <a:t>Набрать</a:t>
            </a:r>
            <a:r>
              <a:rPr lang="en-US" sz="4400" dirty="0"/>
              <a:t> </a:t>
            </a:r>
            <a:r>
              <a:rPr lang="en-US" sz="4400" dirty="0" err="1"/>
              <a:t>полный</a:t>
            </a:r>
            <a:r>
              <a:rPr lang="en-US" sz="4400" dirty="0"/>
              <a:t> </a:t>
            </a:r>
            <a:r>
              <a:rPr lang="en-US" sz="4400" dirty="0" err="1"/>
              <a:t>рот</a:t>
            </a:r>
            <a:r>
              <a:rPr lang="en-US" sz="4400" dirty="0"/>
              <a:t> </a:t>
            </a:r>
            <a:r>
              <a:rPr lang="en-US" sz="4400" dirty="0" err="1"/>
              <a:t>воздуха</a:t>
            </a:r>
            <a:r>
              <a:rPr lang="en-US" sz="4400" dirty="0"/>
              <a:t> и </a:t>
            </a:r>
            <a:r>
              <a:rPr lang="en-US" sz="4400" dirty="0" err="1"/>
              <a:t>резко</a:t>
            </a:r>
            <a:r>
              <a:rPr lang="en-US" sz="4400" dirty="0"/>
              <a:t> </a:t>
            </a:r>
            <a:r>
              <a:rPr lang="en-US" sz="4400" dirty="0" err="1"/>
              <a:t>выдохнуть</a:t>
            </a:r>
            <a:r>
              <a:rPr lang="en-US" sz="4400" dirty="0"/>
              <a:t> </a:t>
            </a:r>
            <a:r>
              <a:rPr lang="en-US" sz="4400" dirty="0" err="1"/>
              <a:t>его</a:t>
            </a:r>
            <a:r>
              <a:rPr lang="en-US" sz="4400" dirty="0"/>
              <a:t> </a:t>
            </a:r>
            <a:r>
              <a:rPr lang="en-US" sz="4400" dirty="0" err="1"/>
              <a:t>ртом</a:t>
            </a:r>
            <a:r>
              <a:rPr lang="en-US" sz="4400" dirty="0"/>
              <a:t>, </a:t>
            </a:r>
            <a:r>
              <a:rPr lang="en-US" sz="4400" dirty="0" err="1"/>
              <a:t>не</a:t>
            </a:r>
            <a:r>
              <a:rPr lang="en-US" sz="4400" dirty="0"/>
              <a:t> </a:t>
            </a:r>
            <a:r>
              <a:rPr lang="en-US" sz="4400" dirty="0" err="1"/>
              <a:t>разжимая</a:t>
            </a:r>
            <a:r>
              <a:rPr lang="en-US" sz="4400" dirty="0"/>
              <a:t> </a:t>
            </a:r>
            <a:r>
              <a:rPr lang="en-US" sz="4400" dirty="0" err="1"/>
              <a:t>губ</a:t>
            </a:r>
            <a:endParaRPr lang="en-US" sz="4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490010A0-3805-4741-8CC7-31A0D829FC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r="2" b="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511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873B9-3663-48EC-9059-49D9C30A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Б. 6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руем</a:t>
            </a:r>
            <a:r>
              <a:rPr lang="en-US" sz="2800" dirty="0"/>
              <a:t> </a:t>
            </a:r>
            <a:r>
              <a:rPr lang="en-US" sz="2800" dirty="0" err="1"/>
              <a:t>мышцы</a:t>
            </a:r>
            <a:r>
              <a:rPr lang="en-US" sz="2800" dirty="0"/>
              <a:t> </a:t>
            </a:r>
            <a:r>
              <a:rPr lang="en-US" sz="2800" dirty="0" err="1"/>
              <a:t>губ</a:t>
            </a:r>
            <a:r>
              <a:rPr lang="en-US" sz="2800" dirty="0"/>
              <a:t> и </a:t>
            </a:r>
            <a:r>
              <a:rPr lang="en-US" sz="2800" dirty="0" err="1"/>
              <a:t>щек</a:t>
            </a:r>
            <a:r>
              <a:rPr lang="en-US" sz="2800" dirty="0"/>
              <a:t>, </a:t>
            </a:r>
            <a:r>
              <a:rPr lang="en-US" sz="2800" dirty="0" err="1"/>
              <a:t>предупреждая</a:t>
            </a:r>
            <a:r>
              <a:rPr lang="en-US" sz="2800" dirty="0"/>
              <a:t> </a:t>
            </a:r>
            <a:r>
              <a:rPr lang="en-US" sz="2800" dirty="0" err="1"/>
              <a:t>воздействие</a:t>
            </a:r>
            <a:r>
              <a:rPr lang="en-US" sz="2800" dirty="0"/>
              <a:t> </a:t>
            </a:r>
            <a:r>
              <a:rPr lang="en-US" sz="2800" dirty="0" err="1"/>
              <a:t>языка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0A7634-11AA-4070-8F62-0D630710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/>
              <a:t>Набрать</a:t>
            </a:r>
            <a:r>
              <a:rPr lang="en-US" sz="3600" dirty="0"/>
              <a:t> </a:t>
            </a:r>
            <a:r>
              <a:rPr lang="en-US" sz="3600" dirty="0" err="1"/>
              <a:t>полный</a:t>
            </a:r>
            <a:r>
              <a:rPr lang="en-US" sz="3600" dirty="0"/>
              <a:t> </a:t>
            </a:r>
            <a:r>
              <a:rPr lang="en-US" sz="3600" dirty="0" err="1"/>
              <a:t>рот</a:t>
            </a:r>
            <a:r>
              <a:rPr lang="en-US" sz="3600" dirty="0"/>
              <a:t> </a:t>
            </a:r>
            <a:r>
              <a:rPr lang="en-US" sz="3600" dirty="0" err="1"/>
              <a:t>воздуха</a:t>
            </a:r>
            <a:r>
              <a:rPr lang="en-US" sz="3600" dirty="0"/>
              <a:t> и , </a:t>
            </a:r>
            <a:r>
              <a:rPr lang="en-US" sz="3600" dirty="0" err="1"/>
              <a:t>при</a:t>
            </a:r>
            <a:r>
              <a:rPr lang="en-US" sz="3600" dirty="0"/>
              <a:t> </a:t>
            </a:r>
            <a:r>
              <a:rPr lang="en-US" sz="3600" dirty="0" err="1"/>
              <a:t>сомкнутых</a:t>
            </a:r>
            <a:r>
              <a:rPr lang="en-US" sz="3600" dirty="0"/>
              <a:t> </a:t>
            </a:r>
            <a:r>
              <a:rPr lang="en-US" sz="3600" dirty="0" err="1"/>
              <a:t>губах</a:t>
            </a:r>
            <a:r>
              <a:rPr lang="en-US" sz="3600" dirty="0"/>
              <a:t>, </a:t>
            </a:r>
            <a:r>
              <a:rPr lang="en-US" sz="3600" dirty="0" err="1"/>
              <a:t>загонять</a:t>
            </a:r>
            <a:r>
              <a:rPr lang="en-US" sz="3600" dirty="0"/>
              <a:t> </a:t>
            </a:r>
            <a:r>
              <a:rPr lang="en-US" sz="3600" dirty="0" err="1"/>
              <a:t>его</a:t>
            </a:r>
            <a:r>
              <a:rPr lang="en-US" sz="3600" dirty="0"/>
              <a:t> </a:t>
            </a:r>
            <a:r>
              <a:rPr lang="en-US" sz="3600" dirty="0" err="1"/>
              <a:t>попеременно</a:t>
            </a:r>
            <a:r>
              <a:rPr lang="en-US" sz="3600" dirty="0"/>
              <a:t> </a:t>
            </a:r>
            <a:r>
              <a:rPr lang="en-US" sz="3600" dirty="0" err="1"/>
              <a:t>под</a:t>
            </a:r>
            <a:r>
              <a:rPr lang="en-US" sz="3600" dirty="0"/>
              <a:t> </a:t>
            </a:r>
            <a:r>
              <a:rPr lang="en-US" sz="3600" dirty="0" err="1"/>
              <a:t>верхнюю</a:t>
            </a:r>
            <a:r>
              <a:rPr lang="en-US" sz="3600" dirty="0"/>
              <a:t> и </a:t>
            </a:r>
            <a:r>
              <a:rPr lang="en-US" sz="3600" dirty="0" err="1"/>
              <a:t>нижнюю</a:t>
            </a:r>
            <a:r>
              <a:rPr lang="en-US" sz="3600" dirty="0"/>
              <a:t> </a:t>
            </a:r>
            <a:r>
              <a:rPr lang="en-US" sz="3600" dirty="0" err="1"/>
              <a:t>губы</a:t>
            </a:r>
            <a:r>
              <a:rPr lang="en-US" sz="3600" dirty="0"/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 descr="Зображення, що містить особа&#10;&#10;Автоматично згенерований опис">
            <a:extLst>
              <a:ext uri="{FF2B5EF4-FFF2-40B4-BE49-F238E27FC236}">
                <a16:creationId xmlns:a16="http://schemas.microsoft.com/office/drawing/2014/main" id="{FCAF65CC-17B0-47BF-8A07-D027F411D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r="24624" b="-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342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4170-7CBF-4346-A254-B860BB8C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150375"/>
            <a:ext cx="4645250" cy="1147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В. 1 </a:t>
            </a:r>
            <a:r>
              <a:rPr lang="en-US" sz="3200" dirty="0" err="1"/>
              <a:t>Тренеровка</a:t>
            </a:r>
            <a:r>
              <a:rPr lang="en-US" sz="3200" dirty="0"/>
              <a:t> </a:t>
            </a:r>
            <a:r>
              <a:rPr lang="en-US" sz="3200" dirty="0" err="1"/>
              <a:t>правильного</a:t>
            </a:r>
            <a:r>
              <a:rPr lang="en-US" sz="3200" dirty="0"/>
              <a:t> </a:t>
            </a:r>
            <a:r>
              <a:rPr lang="en-US" sz="3200" dirty="0" err="1"/>
              <a:t>глотания</a:t>
            </a:r>
            <a:endParaRPr lang="en-US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3EFA6-FB5A-49E9-89CA-783E370BD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2846439"/>
            <a:ext cx="4645250" cy="30523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 err="1"/>
              <a:t>При</a:t>
            </a:r>
            <a:r>
              <a:rPr lang="en-US" sz="4000" dirty="0"/>
              <a:t> </a:t>
            </a:r>
            <a:r>
              <a:rPr lang="en-US" sz="4000" dirty="0" err="1"/>
              <a:t>каждом</a:t>
            </a:r>
            <a:r>
              <a:rPr lang="en-US" sz="4000" dirty="0"/>
              <a:t> </a:t>
            </a:r>
            <a:r>
              <a:rPr lang="en-US" sz="4000" dirty="0" err="1"/>
              <a:t>глотании</a:t>
            </a:r>
            <a:r>
              <a:rPr lang="en-US" sz="4000" dirty="0"/>
              <a:t> </a:t>
            </a:r>
            <a:r>
              <a:rPr lang="en-US" sz="4000" dirty="0" err="1"/>
              <a:t>контролировать</a:t>
            </a:r>
            <a:r>
              <a:rPr lang="en-US" sz="4000" dirty="0"/>
              <a:t> </a:t>
            </a:r>
            <a:r>
              <a:rPr lang="en-US" sz="4000" dirty="0" err="1"/>
              <a:t>позицию</a:t>
            </a:r>
            <a:r>
              <a:rPr lang="en-US" sz="4000" dirty="0"/>
              <a:t> </a:t>
            </a:r>
            <a:r>
              <a:rPr lang="en-US" sz="4000" dirty="0" err="1"/>
              <a:t>языка</a:t>
            </a:r>
            <a:r>
              <a:rPr lang="en-US" sz="4000" dirty="0"/>
              <a:t> (</a:t>
            </a:r>
            <a:r>
              <a:rPr lang="en-US" sz="4000" dirty="0" err="1"/>
              <a:t>для</a:t>
            </a:r>
            <a:r>
              <a:rPr lang="en-US" sz="4000" dirty="0"/>
              <a:t> </a:t>
            </a:r>
            <a:r>
              <a:rPr lang="en-US" sz="4000" dirty="0" err="1"/>
              <a:t>взрослых</a:t>
            </a:r>
            <a:r>
              <a:rPr lang="en-US" sz="4000" dirty="0"/>
              <a:t>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 descr="Зображення, що містить надворі, вода&#10;&#10;Автоматично згенерований опис">
            <a:extLst>
              <a:ext uri="{FF2B5EF4-FFF2-40B4-BE49-F238E27FC236}">
                <a16:creationId xmlns:a16="http://schemas.microsoft.com/office/drawing/2014/main" id="{106F1954-988E-463D-8D7D-7913907065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9" r="12096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8762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4170-7CBF-4346-A254-B860BB8C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В. 2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ровка</a:t>
            </a:r>
            <a:r>
              <a:rPr lang="en-US" sz="2800" dirty="0"/>
              <a:t> </a:t>
            </a:r>
            <a:r>
              <a:rPr lang="en-US" sz="2800" dirty="0" err="1"/>
              <a:t>правильного</a:t>
            </a:r>
            <a:r>
              <a:rPr lang="en-US" sz="2800" dirty="0"/>
              <a:t> </a:t>
            </a:r>
            <a:r>
              <a:rPr lang="en-US" sz="2800" dirty="0" err="1"/>
              <a:t>глотания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3EFA6-FB5A-49E9-89CA-783E370BD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 err="1"/>
              <a:t>Набрать</a:t>
            </a:r>
            <a:r>
              <a:rPr lang="en-US" sz="2000" dirty="0"/>
              <a:t> в </a:t>
            </a:r>
            <a:r>
              <a:rPr lang="en-US" sz="2000" dirty="0" err="1"/>
              <a:t>рот</a:t>
            </a:r>
            <a:r>
              <a:rPr lang="en-US" sz="2000" dirty="0"/>
              <a:t> </a:t>
            </a:r>
            <a:r>
              <a:rPr lang="en-US" sz="2000" dirty="0" err="1"/>
              <a:t>один</a:t>
            </a:r>
            <a:r>
              <a:rPr lang="en-US" sz="2000" dirty="0"/>
              <a:t> </a:t>
            </a:r>
            <a:r>
              <a:rPr lang="en-US" sz="2000" dirty="0" err="1"/>
              <a:t>глоток</a:t>
            </a:r>
            <a:r>
              <a:rPr lang="en-US" sz="2000" dirty="0"/>
              <a:t> </a:t>
            </a:r>
            <a:r>
              <a:rPr lang="en-US" sz="2000" dirty="0" err="1"/>
              <a:t>воды</a:t>
            </a:r>
            <a:r>
              <a:rPr lang="en-US" sz="2000" dirty="0"/>
              <a:t> и </a:t>
            </a:r>
            <a:r>
              <a:rPr lang="en-US" sz="2000" dirty="0" err="1"/>
              <a:t>глотнуть</a:t>
            </a:r>
            <a:r>
              <a:rPr lang="en-US" sz="2000" dirty="0"/>
              <a:t> </a:t>
            </a:r>
            <a:r>
              <a:rPr lang="en-US" sz="2000" dirty="0" err="1"/>
              <a:t>эту</a:t>
            </a:r>
            <a:r>
              <a:rPr lang="en-US" sz="2000" dirty="0"/>
              <a:t> </a:t>
            </a:r>
            <a:r>
              <a:rPr lang="en-US" sz="2000" dirty="0" err="1"/>
              <a:t>поду</a:t>
            </a:r>
            <a:r>
              <a:rPr lang="en-US" sz="2000" dirty="0"/>
              <a:t>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максимально</a:t>
            </a:r>
            <a:r>
              <a:rPr lang="en-US" sz="2000" dirty="0"/>
              <a:t> </a:t>
            </a:r>
            <a:r>
              <a:rPr lang="en-US" sz="2000" dirty="0" err="1"/>
              <a:t>сомкнутых</a:t>
            </a:r>
            <a:r>
              <a:rPr lang="en-US" sz="2000" dirty="0"/>
              <a:t> </a:t>
            </a:r>
            <a:r>
              <a:rPr lang="en-US" sz="2000" dirty="0" err="1"/>
              <a:t>зубах</a:t>
            </a:r>
            <a:r>
              <a:rPr lang="en-US" sz="2000" dirty="0"/>
              <a:t> и </a:t>
            </a:r>
            <a:r>
              <a:rPr lang="en-US" sz="2000" dirty="0" err="1"/>
              <a:t>разомкнутых</a:t>
            </a:r>
            <a:r>
              <a:rPr lang="en-US" sz="2000" dirty="0"/>
              <a:t> </a:t>
            </a:r>
            <a:r>
              <a:rPr lang="en-US" sz="2000" dirty="0" err="1"/>
              <a:t>губах</a:t>
            </a:r>
            <a:r>
              <a:rPr lang="en-US" sz="2000" dirty="0"/>
              <a:t>. (</a:t>
            </a:r>
            <a:r>
              <a:rPr lang="en-US" sz="2000" dirty="0" err="1"/>
              <a:t>Если</a:t>
            </a:r>
            <a:r>
              <a:rPr lang="en-US" sz="2000" dirty="0"/>
              <a:t>  </a:t>
            </a:r>
            <a:r>
              <a:rPr lang="en-US" sz="2000" dirty="0" err="1"/>
              <a:t>глотн</a:t>
            </a:r>
            <a:r>
              <a:rPr lang="ru-RU" sz="2000" dirty="0"/>
              <a:t>у</a:t>
            </a:r>
            <a:r>
              <a:rPr lang="en-US" sz="2000" dirty="0"/>
              <a:t>т</a:t>
            </a:r>
            <a:r>
              <a:rPr lang="ru-RU" sz="2000" dirty="0"/>
              <a:t>ь</a:t>
            </a:r>
            <a:r>
              <a:rPr lang="en-US" sz="2000" dirty="0"/>
              <a:t> </a:t>
            </a:r>
            <a:r>
              <a:rPr lang="en-US" sz="2000" dirty="0" err="1"/>
              <a:t>так</a:t>
            </a:r>
            <a:r>
              <a:rPr lang="en-US" sz="2000" dirty="0"/>
              <a:t>, </a:t>
            </a:r>
            <a:r>
              <a:rPr lang="en-US" sz="2000" dirty="0" err="1"/>
              <a:t>как</a:t>
            </a:r>
            <a:r>
              <a:rPr lang="en-US" sz="2000" dirty="0"/>
              <a:t>  </a:t>
            </a:r>
            <a:r>
              <a:rPr lang="en-US" sz="2000" dirty="0" err="1"/>
              <a:t>удобно</a:t>
            </a:r>
            <a:r>
              <a:rPr lang="en-US" sz="2000" dirty="0"/>
              <a:t>, </a:t>
            </a: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язык</a:t>
            </a:r>
            <a:r>
              <a:rPr lang="en-US" sz="2000" dirty="0"/>
              <a:t> </a:t>
            </a:r>
            <a:r>
              <a:rPr lang="en-US" sz="2000" dirty="0" err="1"/>
              <a:t>прижмется</a:t>
            </a:r>
            <a:r>
              <a:rPr lang="en-US" sz="2000" dirty="0"/>
              <a:t> к </a:t>
            </a:r>
            <a:r>
              <a:rPr lang="en-US" sz="2000" dirty="0" err="1"/>
              <a:t>сомкнутым</a:t>
            </a:r>
            <a:r>
              <a:rPr lang="en-US" sz="2000" dirty="0"/>
              <a:t> </a:t>
            </a:r>
            <a:r>
              <a:rPr lang="en-US" sz="2000" dirty="0" err="1"/>
              <a:t>зубам</a:t>
            </a:r>
            <a:r>
              <a:rPr lang="en-US" sz="2000" dirty="0"/>
              <a:t>, </a:t>
            </a:r>
            <a:r>
              <a:rPr lang="en-US" sz="2000" dirty="0" err="1"/>
              <a:t>вытолкнет</a:t>
            </a:r>
            <a:r>
              <a:rPr lang="en-US" sz="2000" dirty="0"/>
              <a:t> </a:t>
            </a:r>
            <a:r>
              <a:rPr lang="en-US" sz="2000" dirty="0" err="1"/>
              <a:t>всю</a:t>
            </a:r>
            <a:r>
              <a:rPr lang="en-US" sz="2000" dirty="0"/>
              <a:t> </a:t>
            </a:r>
            <a:r>
              <a:rPr lang="en-US" sz="2000" dirty="0" err="1"/>
              <a:t>воду</a:t>
            </a:r>
            <a:r>
              <a:rPr lang="en-US" sz="2000" dirty="0"/>
              <a:t> и </a:t>
            </a:r>
            <a:r>
              <a:rPr lang="ru-RU" sz="2000" dirty="0"/>
              <a:t>Вы</a:t>
            </a:r>
            <a:r>
              <a:rPr lang="en-US" sz="2000" dirty="0"/>
              <a:t> </a:t>
            </a:r>
            <a:r>
              <a:rPr lang="en-US" sz="2000" dirty="0" err="1"/>
              <a:t>обольет</a:t>
            </a:r>
            <a:r>
              <a:rPr lang="ru-RU" sz="2000" dirty="0" err="1"/>
              <a:t>есь</a:t>
            </a:r>
            <a:r>
              <a:rPr lang="en-US" sz="2000" dirty="0"/>
              <a:t>. </a:t>
            </a:r>
            <a:r>
              <a:rPr lang="en-US" sz="2000" dirty="0" err="1"/>
              <a:t>Таким</a:t>
            </a:r>
            <a:r>
              <a:rPr lang="en-US" sz="2000" dirty="0"/>
              <a:t> </a:t>
            </a:r>
            <a:r>
              <a:rPr lang="en-US" sz="2000" dirty="0" err="1"/>
              <a:t>образом</a:t>
            </a:r>
            <a:r>
              <a:rPr lang="en-US" sz="2000" dirty="0"/>
              <a:t>, </a:t>
            </a:r>
            <a:r>
              <a:rPr lang="en-US" sz="2000" dirty="0" err="1"/>
              <a:t>постепенно</a:t>
            </a:r>
            <a:r>
              <a:rPr lang="en-US" sz="2000" dirty="0"/>
              <a:t> </a:t>
            </a:r>
            <a:r>
              <a:rPr lang="en-US" sz="2000" dirty="0" err="1"/>
              <a:t>глотая</a:t>
            </a:r>
            <a:r>
              <a:rPr lang="en-US" sz="2000" dirty="0"/>
              <a:t> и </a:t>
            </a:r>
            <a:r>
              <a:rPr lang="en-US" sz="2000" dirty="0" err="1"/>
              <a:t>каждый</a:t>
            </a:r>
            <a:r>
              <a:rPr lang="en-US" sz="2000" dirty="0"/>
              <a:t> </a:t>
            </a:r>
            <a:r>
              <a:rPr lang="en-US" sz="2000" dirty="0" err="1"/>
              <a:t>раз</a:t>
            </a:r>
            <a:r>
              <a:rPr lang="en-US" sz="2000" dirty="0"/>
              <a:t> </a:t>
            </a:r>
            <a:r>
              <a:rPr lang="en-US" sz="2000" dirty="0" err="1"/>
              <a:t>меняя</a:t>
            </a:r>
            <a:r>
              <a:rPr lang="en-US" sz="2000" dirty="0"/>
              <a:t> </a:t>
            </a:r>
            <a:r>
              <a:rPr lang="en-US" sz="2000" dirty="0" err="1"/>
              <a:t>позици</a:t>
            </a:r>
            <a:r>
              <a:rPr lang="ru-RU" sz="2000" dirty="0"/>
              <a:t>ю</a:t>
            </a:r>
            <a:r>
              <a:rPr lang="en-US" sz="2000" dirty="0"/>
              <a:t> </a:t>
            </a:r>
            <a:r>
              <a:rPr lang="en-US" sz="2000" dirty="0" err="1"/>
              <a:t>кончика</a:t>
            </a:r>
            <a:r>
              <a:rPr lang="en-US" sz="2000" dirty="0"/>
              <a:t> </a:t>
            </a:r>
            <a:r>
              <a:rPr lang="en-US" sz="2000" dirty="0" err="1"/>
              <a:t>языка</a:t>
            </a:r>
            <a:r>
              <a:rPr lang="en-US" sz="2000" dirty="0"/>
              <a:t>, </a:t>
            </a:r>
            <a:r>
              <a:rPr lang="ru-RU" sz="2000" dirty="0"/>
              <a:t>Вы </a:t>
            </a:r>
            <a:r>
              <a:rPr lang="en-US" sz="2000" dirty="0"/>
              <a:t> </a:t>
            </a:r>
            <a:r>
              <a:rPr lang="en-US" sz="2000" dirty="0" err="1"/>
              <a:t>подоб</a:t>
            </a:r>
            <a:r>
              <a:rPr lang="ru-RU" sz="2000" dirty="0" err="1"/>
              <a:t>ираете</a:t>
            </a:r>
            <a:r>
              <a:rPr lang="en-US" sz="2000" dirty="0"/>
              <a:t> </a:t>
            </a:r>
            <a:r>
              <a:rPr lang="en-US" sz="2000" dirty="0" err="1"/>
              <a:t>такое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положение</a:t>
            </a:r>
            <a:r>
              <a:rPr lang="en-US" sz="2000" dirty="0"/>
              <a:t>,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котором</a:t>
            </a:r>
            <a:r>
              <a:rPr lang="en-US" sz="2000" dirty="0"/>
              <a:t> </a:t>
            </a:r>
            <a:r>
              <a:rPr lang="en-US" sz="2000" dirty="0" err="1"/>
              <a:t>вся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, </a:t>
            </a:r>
            <a:r>
              <a:rPr lang="en-US" sz="2000" dirty="0" err="1"/>
              <a:t>при</a:t>
            </a:r>
            <a:r>
              <a:rPr lang="en-US" sz="2000" dirty="0"/>
              <a:t> </a:t>
            </a:r>
            <a:r>
              <a:rPr lang="en-US" sz="2000" dirty="0" err="1"/>
              <a:t>некоторых</a:t>
            </a:r>
            <a:r>
              <a:rPr lang="en-US" sz="2000" dirty="0"/>
              <a:t> </a:t>
            </a:r>
            <a:r>
              <a:rPr lang="en-US" sz="2000" dirty="0" err="1"/>
              <a:t>патологиях</a:t>
            </a:r>
            <a:r>
              <a:rPr lang="en-US" sz="2000" dirty="0"/>
              <a:t> </a:t>
            </a:r>
            <a:r>
              <a:rPr lang="en-US" sz="2000" dirty="0" err="1"/>
              <a:t>почти</a:t>
            </a:r>
            <a:r>
              <a:rPr lang="en-US" sz="2000" dirty="0"/>
              <a:t> </a:t>
            </a:r>
            <a:r>
              <a:rPr lang="en-US" sz="2000" dirty="0" err="1"/>
              <a:t>вся</a:t>
            </a:r>
            <a:r>
              <a:rPr lang="en-US" sz="2000" dirty="0"/>
              <a:t> </a:t>
            </a:r>
            <a:r>
              <a:rPr lang="en-US" sz="2000" dirty="0" err="1"/>
              <a:t>вода</a:t>
            </a:r>
            <a:r>
              <a:rPr lang="en-US" sz="2000" dirty="0"/>
              <a:t> </a:t>
            </a:r>
            <a:r>
              <a:rPr lang="en-US" sz="2000" dirty="0" err="1"/>
              <a:t>проглотится</a:t>
            </a:r>
            <a:r>
              <a:rPr lang="en-US" sz="2000" dirty="0"/>
              <a:t>. </a:t>
            </a:r>
            <a:r>
              <a:rPr lang="en-US" sz="2000" dirty="0" err="1"/>
              <a:t>Это</a:t>
            </a:r>
            <a:r>
              <a:rPr lang="en-US" sz="2000" dirty="0"/>
              <a:t> и </a:t>
            </a:r>
            <a:r>
              <a:rPr lang="en-US" sz="2000" dirty="0" err="1"/>
              <a:t>будет</a:t>
            </a:r>
            <a:r>
              <a:rPr lang="en-US" sz="2000" dirty="0"/>
              <a:t> </a:t>
            </a:r>
            <a:r>
              <a:rPr lang="en-US" sz="2000" dirty="0" err="1"/>
              <a:t>правильный</a:t>
            </a:r>
            <a:r>
              <a:rPr lang="en-US" sz="2000" dirty="0"/>
              <a:t> </a:t>
            </a:r>
            <a:r>
              <a:rPr lang="en-US" sz="2000" dirty="0" err="1"/>
              <a:t>соматический</a:t>
            </a:r>
            <a:r>
              <a:rPr lang="en-US" sz="2000" dirty="0"/>
              <a:t> </a:t>
            </a:r>
            <a:r>
              <a:rPr lang="en-US" sz="2000" dirty="0" err="1"/>
              <a:t>тип</a:t>
            </a:r>
            <a:r>
              <a:rPr lang="en-US" sz="2000" dirty="0"/>
              <a:t> </a:t>
            </a:r>
            <a:r>
              <a:rPr lang="en-US" sz="2000" dirty="0" err="1"/>
              <a:t>глотания</a:t>
            </a:r>
            <a:r>
              <a:rPr lang="ru-RU" sz="2000" dirty="0"/>
              <a:t>).</a:t>
            </a:r>
            <a:endParaRPr lang="en-US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 descr="Зображення, що містить кружка, чашка&#10;&#10;Автоматично згенерований опис">
            <a:extLst>
              <a:ext uri="{FF2B5EF4-FFF2-40B4-BE49-F238E27FC236}">
                <a16:creationId xmlns:a16="http://schemas.microsoft.com/office/drawing/2014/main" id="{3F921643-F83B-4B36-A6E9-D24D57676E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5" r="5444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52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4170-7CBF-4346-A254-B860BB8C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В. 3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ровка</a:t>
            </a:r>
            <a:r>
              <a:rPr lang="en-US" sz="2800" dirty="0"/>
              <a:t> </a:t>
            </a:r>
            <a:r>
              <a:rPr lang="en-US" sz="2800" dirty="0" err="1"/>
              <a:t>правильного</a:t>
            </a:r>
            <a:r>
              <a:rPr lang="en-US" sz="2800" dirty="0"/>
              <a:t> </a:t>
            </a:r>
            <a:r>
              <a:rPr lang="en-US" sz="2800" dirty="0" err="1"/>
              <a:t>глотания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3EFA6-FB5A-49E9-89CA-783E370BD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Выпить</a:t>
            </a:r>
            <a:r>
              <a:rPr lang="en-US" sz="3200" dirty="0"/>
              <a:t> </a:t>
            </a:r>
            <a:r>
              <a:rPr lang="en-US" sz="3200" dirty="0" err="1"/>
              <a:t>полный</a:t>
            </a:r>
            <a:r>
              <a:rPr lang="en-US" sz="3200" dirty="0"/>
              <a:t> </a:t>
            </a:r>
            <a:r>
              <a:rPr lang="en-US" sz="3200" dirty="0" err="1"/>
              <a:t>стакан</a:t>
            </a:r>
            <a:r>
              <a:rPr lang="en-US" sz="3200" dirty="0"/>
              <a:t> </a:t>
            </a:r>
            <a:r>
              <a:rPr lang="en-US" sz="3200" dirty="0" err="1"/>
              <a:t>воды</a:t>
            </a:r>
            <a:r>
              <a:rPr lang="en-US" sz="3200" dirty="0"/>
              <a:t> </a:t>
            </a:r>
            <a:r>
              <a:rPr lang="en-US" sz="3200" dirty="0" err="1"/>
              <a:t>максимально</a:t>
            </a:r>
            <a:r>
              <a:rPr lang="en-US" sz="3200" dirty="0"/>
              <a:t> </a:t>
            </a:r>
            <a:r>
              <a:rPr lang="en-US" sz="3200" dirty="0" err="1"/>
              <a:t>мелкими</a:t>
            </a:r>
            <a:r>
              <a:rPr lang="en-US" sz="3200" dirty="0"/>
              <a:t> </a:t>
            </a:r>
            <a:r>
              <a:rPr lang="en-US" sz="3200" dirty="0" err="1"/>
              <a:t>глотками</a:t>
            </a:r>
            <a:r>
              <a:rPr lang="en-US" sz="3200" dirty="0"/>
              <a:t>, </a:t>
            </a:r>
            <a:r>
              <a:rPr lang="en-US" sz="3200" dirty="0" err="1"/>
              <a:t>глотая</a:t>
            </a:r>
            <a:r>
              <a:rPr lang="en-US" sz="3200" dirty="0"/>
              <a:t> </a:t>
            </a:r>
            <a:r>
              <a:rPr lang="en-US" sz="3200" dirty="0" err="1"/>
              <a:t>правильно</a:t>
            </a:r>
            <a:r>
              <a:rPr lang="en-US" sz="3200" dirty="0"/>
              <a:t> (</a:t>
            </a:r>
            <a:r>
              <a:rPr lang="en-US" sz="3200" dirty="0" err="1"/>
              <a:t>правильная</a:t>
            </a:r>
            <a:r>
              <a:rPr lang="en-US" sz="3200" dirty="0"/>
              <a:t> </a:t>
            </a:r>
            <a:r>
              <a:rPr lang="en-US" sz="3200" dirty="0" err="1"/>
              <a:t>позиция</a:t>
            </a:r>
            <a:r>
              <a:rPr lang="en-US" sz="3200" dirty="0"/>
              <a:t> </a:t>
            </a:r>
            <a:r>
              <a:rPr lang="en-US" sz="3200" dirty="0" err="1"/>
              <a:t>подобрана</a:t>
            </a:r>
            <a:r>
              <a:rPr lang="en-US" sz="3200" dirty="0"/>
              <a:t> </a:t>
            </a:r>
            <a:r>
              <a:rPr lang="en-US" sz="3200" dirty="0" err="1"/>
              <a:t>предыдущим</a:t>
            </a:r>
            <a:r>
              <a:rPr lang="en-US" sz="3200" dirty="0"/>
              <a:t> </a:t>
            </a:r>
            <a:r>
              <a:rPr lang="en-US" sz="3200" dirty="0" err="1"/>
              <a:t>упражнением</a:t>
            </a:r>
            <a:r>
              <a:rPr lang="en-US" sz="3200" dirty="0"/>
              <a:t>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 descr="Зображення, що містить чашка, кружка, кава, посудина&#10;&#10;Автоматично згенерований опис">
            <a:extLst>
              <a:ext uri="{FF2B5EF4-FFF2-40B4-BE49-F238E27FC236}">
                <a16:creationId xmlns:a16="http://schemas.microsoft.com/office/drawing/2014/main" id="{10EFC948-F57C-40CD-A235-B1AA7AF717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3239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1314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3641747-B316-4B54-8056-DDC40916D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Инструкция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C1784CF-0302-4A61-93BA-5104A47D9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Упражнения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делятся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на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три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большие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группы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>
                <a:solidFill>
                  <a:srgbClr val="C00000"/>
                </a:solidFill>
              </a:rPr>
              <a:t>А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тренирующие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язык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как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мышцу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50"/>
                </a:solidFill>
              </a:rPr>
              <a:t>Б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тренирующие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губы</a:t>
            </a:r>
            <a:r>
              <a:rPr lang="en-US" sz="2000" dirty="0">
                <a:solidFill>
                  <a:schemeClr val="bg1"/>
                </a:solidFill>
              </a:rPr>
              <a:t> и </a:t>
            </a:r>
            <a:r>
              <a:rPr lang="en-US" sz="2000" dirty="0" err="1">
                <a:solidFill>
                  <a:schemeClr val="bg1"/>
                </a:solidFill>
              </a:rPr>
              <a:t>щеки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В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тренирующие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правильное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глотание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8" name="Місце для вмісту 7" descr="Зображення, що містить лялька, іграшка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0594642C-8338-47E8-95F7-0A6F3AAC71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590538"/>
            <a:ext cx="6250769" cy="35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3748C83-C4B7-4E57-9238-8627936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648929"/>
            <a:ext cx="4645250" cy="14581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А. 1</a:t>
            </a:r>
            <a:r>
              <a:rPr lang="en-US" sz="2800" dirty="0"/>
              <a:t>  «</a:t>
            </a:r>
            <a:r>
              <a:rPr lang="en-US" sz="2800" dirty="0" err="1"/>
              <a:t>Накачиваем</a:t>
            </a:r>
            <a:r>
              <a:rPr lang="en-US" sz="2800" dirty="0"/>
              <a:t>» </a:t>
            </a:r>
            <a:r>
              <a:rPr lang="en-US" sz="2800" dirty="0" err="1"/>
              <a:t>язык</a:t>
            </a:r>
            <a:r>
              <a:rPr lang="en-US" sz="2800" dirty="0"/>
              <a:t> и </a:t>
            </a:r>
            <a:r>
              <a:rPr lang="en-US" sz="2800" dirty="0" err="1"/>
              <a:t>тренируем</a:t>
            </a:r>
            <a:r>
              <a:rPr lang="en-US" sz="2800" dirty="0"/>
              <a:t> </a:t>
            </a:r>
            <a:r>
              <a:rPr lang="en-US" sz="2800" dirty="0" err="1"/>
              <a:t>его</a:t>
            </a:r>
            <a:r>
              <a:rPr lang="en-US" sz="2800" dirty="0"/>
              <a:t> </a:t>
            </a:r>
            <a:r>
              <a:rPr lang="en-US" sz="2800" dirty="0" err="1"/>
              <a:t>микромоторику</a:t>
            </a:r>
            <a:endParaRPr lang="en-US" sz="2800" dirty="0"/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0C6ABAF9-B8D3-499A-ACFB-946B4D44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2743200"/>
            <a:ext cx="4645250" cy="31555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dirty="0" err="1"/>
              <a:t>При</a:t>
            </a:r>
            <a:r>
              <a:rPr lang="en-US" sz="3600" dirty="0"/>
              <a:t> </a:t>
            </a:r>
            <a:r>
              <a:rPr lang="en-US" sz="3600" dirty="0" err="1"/>
              <a:t>полуоткрытом</a:t>
            </a:r>
            <a:r>
              <a:rPr lang="en-US" sz="3600" dirty="0"/>
              <a:t> </a:t>
            </a:r>
            <a:r>
              <a:rPr lang="en-US" sz="3600" dirty="0" err="1"/>
              <a:t>рте</a:t>
            </a:r>
            <a:r>
              <a:rPr lang="en-US" sz="3600" dirty="0"/>
              <a:t> и </a:t>
            </a:r>
            <a:r>
              <a:rPr lang="en-US" sz="3600" dirty="0" err="1"/>
              <a:t>неподвижной</a:t>
            </a:r>
            <a:r>
              <a:rPr lang="en-US" sz="3600" dirty="0"/>
              <a:t> </a:t>
            </a:r>
            <a:r>
              <a:rPr lang="en-US" sz="3600" dirty="0" err="1"/>
              <a:t>нижней</a:t>
            </a:r>
            <a:r>
              <a:rPr lang="en-US" sz="3600" dirty="0"/>
              <a:t> </a:t>
            </a:r>
            <a:r>
              <a:rPr lang="en-US" sz="3600" dirty="0" err="1"/>
              <a:t>челюсти</a:t>
            </a:r>
            <a:r>
              <a:rPr lang="en-US" sz="3600" dirty="0"/>
              <a:t> </a:t>
            </a:r>
            <a:r>
              <a:rPr lang="en-US" sz="3600" dirty="0" err="1"/>
              <a:t>максимально</a:t>
            </a:r>
            <a:r>
              <a:rPr lang="en-US" sz="3600" dirty="0"/>
              <a:t> </a:t>
            </a:r>
            <a:r>
              <a:rPr lang="en-US" sz="3600" dirty="0" err="1"/>
              <a:t>громко</a:t>
            </a:r>
            <a:r>
              <a:rPr lang="en-US" sz="3600" dirty="0"/>
              <a:t> </a:t>
            </a:r>
            <a:r>
              <a:rPr lang="en-US" sz="3600" dirty="0" err="1"/>
              <a:t>издавать</a:t>
            </a:r>
            <a:r>
              <a:rPr lang="en-US" sz="3600" dirty="0"/>
              <a:t> «</a:t>
            </a:r>
            <a:r>
              <a:rPr lang="en-US" sz="3600" dirty="0" err="1"/>
              <a:t>цокающие</a:t>
            </a:r>
            <a:r>
              <a:rPr lang="en-US" sz="3600" dirty="0"/>
              <a:t>» </a:t>
            </a:r>
            <a:r>
              <a:rPr lang="en-US" sz="3600" dirty="0" err="1"/>
              <a:t>звуки</a:t>
            </a:r>
            <a:endParaRPr lang="en-US" sz="36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7F5C3136-5A7B-4E1C-9134-71987B61B1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 r="-1" b="12873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3932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3748C83-C4B7-4E57-9238-8627936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540280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dirty="0">
                <a:solidFill>
                  <a:srgbClr val="FF0000"/>
                </a:solidFill>
              </a:rPr>
              <a:t>А</a:t>
            </a:r>
            <a:r>
              <a:rPr lang="en-US" sz="2800" dirty="0">
                <a:solidFill>
                  <a:srgbClr val="FF0000"/>
                </a:solidFill>
              </a:rPr>
              <a:t>. 2 </a:t>
            </a:r>
            <a:r>
              <a:rPr lang="ru-RU" sz="2800" dirty="0"/>
              <a:t>«</a:t>
            </a:r>
            <a:r>
              <a:rPr lang="en-US" sz="2800" dirty="0" err="1"/>
              <a:t>Накачиваем</a:t>
            </a:r>
            <a:r>
              <a:rPr lang="ru-RU" sz="2800" dirty="0"/>
              <a:t>» язык</a:t>
            </a:r>
            <a:r>
              <a:rPr lang="en-US" sz="2800" dirty="0"/>
              <a:t> и </a:t>
            </a:r>
            <a:r>
              <a:rPr lang="en-US" sz="2800" dirty="0" err="1"/>
              <a:t>тренируем</a:t>
            </a:r>
            <a:r>
              <a:rPr lang="ru-RU" sz="2800" dirty="0"/>
              <a:t> его</a:t>
            </a:r>
            <a:r>
              <a:rPr lang="en-US" sz="2800" dirty="0"/>
              <a:t> </a:t>
            </a:r>
            <a:r>
              <a:rPr lang="en-US" sz="2800" dirty="0" err="1"/>
              <a:t>микромоторику</a:t>
            </a:r>
            <a:endParaRPr lang="en-US" sz="2800" dirty="0"/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0C6ABAF9-B8D3-499A-ACFB-946B4D44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полуоткрытом</a:t>
            </a:r>
            <a:r>
              <a:rPr lang="en-US" dirty="0"/>
              <a:t> </a:t>
            </a:r>
            <a:r>
              <a:rPr lang="en-US" dirty="0" err="1"/>
              <a:t>рте</a:t>
            </a:r>
            <a:r>
              <a:rPr lang="en-US" dirty="0"/>
              <a:t> «</a:t>
            </a:r>
            <a:r>
              <a:rPr lang="en-US" dirty="0" err="1"/>
              <a:t>считать</a:t>
            </a:r>
            <a:r>
              <a:rPr lang="en-US" dirty="0"/>
              <a:t>» </a:t>
            </a:r>
            <a:r>
              <a:rPr lang="en-US" dirty="0" err="1"/>
              <a:t>все</a:t>
            </a:r>
            <a:r>
              <a:rPr lang="en-US" dirty="0"/>
              <a:t> </a:t>
            </a:r>
            <a:r>
              <a:rPr lang="en-US" dirty="0" err="1"/>
              <a:t>зубы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сторон</a:t>
            </a:r>
            <a:r>
              <a:rPr lang="en-US" dirty="0"/>
              <a:t>. </a:t>
            </a:r>
            <a:r>
              <a:rPr lang="en-US" dirty="0" err="1"/>
              <a:t>Исходное</a:t>
            </a:r>
            <a:r>
              <a:rPr lang="en-US" dirty="0"/>
              <a:t> </a:t>
            </a:r>
            <a:r>
              <a:rPr lang="en-US" dirty="0" err="1"/>
              <a:t>положение</a:t>
            </a:r>
            <a:r>
              <a:rPr lang="en-US" dirty="0"/>
              <a:t>: </a:t>
            </a:r>
            <a:r>
              <a:rPr lang="en-US" dirty="0" err="1"/>
              <a:t>язык</a:t>
            </a:r>
            <a:r>
              <a:rPr lang="en-US" dirty="0"/>
              <a:t> </a:t>
            </a:r>
            <a:r>
              <a:rPr lang="en-US" dirty="0" err="1"/>
              <a:t>лежит</a:t>
            </a:r>
            <a:r>
              <a:rPr lang="en-US" dirty="0"/>
              <a:t> в 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покоя</a:t>
            </a:r>
            <a:r>
              <a:rPr lang="en-US" dirty="0"/>
              <a:t> </a:t>
            </a:r>
            <a:r>
              <a:rPr lang="en-US" dirty="0" err="1"/>
              <a:t>Затем</a:t>
            </a:r>
            <a:r>
              <a:rPr lang="en-US" dirty="0"/>
              <a:t> </a:t>
            </a:r>
            <a:r>
              <a:rPr lang="en-US" dirty="0" err="1"/>
              <a:t>кончиком</a:t>
            </a:r>
            <a:r>
              <a:rPr lang="en-US" dirty="0"/>
              <a:t> </a:t>
            </a:r>
            <a:r>
              <a:rPr lang="en-US" dirty="0" err="1"/>
              <a:t>касается</a:t>
            </a:r>
            <a:r>
              <a:rPr lang="en-US" dirty="0"/>
              <a:t> </a:t>
            </a:r>
            <a:r>
              <a:rPr lang="en-US" dirty="0" err="1"/>
              <a:t>зуба</a:t>
            </a:r>
            <a:r>
              <a:rPr lang="en-US" dirty="0"/>
              <a:t> в </a:t>
            </a:r>
            <a:r>
              <a:rPr lang="en-US" dirty="0" err="1"/>
              <a:t>течение</a:t>
            </a:r>
            <a:r>
              <a:rPr lang="en-US" dirty="0"/>
              <a:t> </a:t>
            </a:r>
            <a:r>
              <a:rPr lang="en-US" dirty="0" err="1"/>
              <a:t>одной-двух</a:t>
            </a:r>
            <a:r>
              <a:rPr lang="en-US" dirty="0"/>
              <a:t> </a:t>
            </a:r>
            <a:r>
              <a:rPr lang="en-US" dirty="0" err="1"/>
              <a:t>секунд</a:t>
            </a:r>
            <a:r>
              <a:rPr lang="en-US" dirty="0"/>
              <a:t> и </a:t>
            </a:r>
            <a:r>
              <a:rPr lang="en-US" dirty="0" err="1"/>
              <a:t>возвращается</a:t>
            </a:r>
            <a:r>
              <a:rPr lang="en-US" dirty="0"/>
              <a:t> в </a:t>
            </a:r>
            <a:r>
              <a:rPr lang="en-US" dirty="0" err="1"/>
              <a:t>исходное</a:t>
            </a:r>
            <a:r>
              <a:rPr lang="en-US" dirty="0"/>
              <a:t> </a:t>
            </a:r>
            <a:r>
              <a:rPr lang="en-US" dirty="0" err="1"/>
              <a:t>положение</a:t>
            </a:r>
            <a:r>
              <a:rPr lang="en-US" dirty="0"/>
              <a:t> и </a:t>
            </a:r>
            <a:r>
              <a:rPr lang="en-US" dirty="0" err="1"/>
              <a:t>так</a:t>
            </a:r>
            <a:r>
              <a:rPr lang="en-US" dirty="0"/>
              <a:t> с </a:t>
            </a:r>
            <a:r>
              <a:rPr lang="en-US" dirty="0" err="1"/>
              <a:t>каждым</a:t>
            </a:r>
            <a:r>
              <a:rPr lang="en-US" dirty="0"/>
              <a:t> </a:t>
            </a:r>
            <a:r>
              <a:rPr lang="en-US" dirty="0" err="1"/>
              <a:t>зубом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всех</a:t>
            </a:r>
            <a:r>
              <a:rPr lang="en-US" dirty="0"/>
              <a:t> </a:t>
            </a:r>
            <a:r>
              <a:rPr lang="en-US" dirty="0" err="1"/>
              <a:t>сторон</a:t>
            </a:r>
            <a:r>
              <a:rPr lang="en-US" dirty="0"/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5B641CC-32EA-43D3-A4CC-1F3A7342C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r="1028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529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3748C83-C4B7-4E57-9238-8627936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7970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А. 3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«</a:t>
            </a:r>
            <a:r>
              <a:rPr lang="en-US" sz="2800" dirty="0" err="1"/>
              <a:t>Накачиваем</a:t>
            </a:r>
            <a:r>
              <a:rPr lang="ru-RU" sz="2800" dirty="0"/>
              <a:t>» язык</a:t>
            </a:r>
            <a:r>
              <a:rPr lang="en-US" sz="2800" dirty="0"/>
              <a:t> и </a:t>
            </a:r>
            <a:r>
              <a:rPr lang="en-US" sz="2800" dirty="0" err="1"/>
              <a:t>тренируем</a:t>
            </a:r>
            <a:r>
              <a:rPr lang="ru-RU" sz="2800" dirty="0"/>
              <a:t> его</a:t>
            </a:r>
            <a:r>
              <a:rPr lang="en-US" sz="2800" dirty="0"/>
              <a:t> </a:t>
            </a:r>
            <a:r>
              <a:rPr lang="en-US" sz="2800" dirty="0" err="1"/>
              <a:t>микромоторику</a:t>
            </a:r>
            <a:endParaRPr lang="en-US" sz="2800" dirty="0"/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0C6ABAF9-B8D3-499A-ACFB-946B4D44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3097161"/>
            <a:ext cx="4645250" cy="280159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 err="1"/>
              <a:t>При</a:t>
            </a:r>
            <a:r>
              <a:rPr lang="en-US" sz="4000" dirty="0"/>
              <a:t> </a:t>
            </a:r>
            <a:r>
              <a:rPr lang="en-US" sz="4000" dirty="0" err="1"/>
              <a:t>полуоткрытом</a:t>
            </a:r>
            <a:r>
              <a:rPr lang="en-US" sz="4000" dirty="0"/>
              <a:t> </a:t>
            </a:r>
            <a:r>
              <a:rPr lang="en-US" sz="4000" dirty="0" err="1"/>
              <a:t>рте</a:t>
            </a:r>
            <a:r>
              <a:rPr lang="en-US" sz="4000" dirty="0"/>
              <a:t>, </a:t>
            </a:r>
            <a:r>
              <a:rPr lang="en-US" sz="4000" dirty="0" err="1"/>
              <a:t>прижать</a:t>
            </a:r>
            <a:r>
              <a:rPr lang="en-US" sz="4000" dirty="0"/>
              <a:t> </a:t>
            </a:r>
            <a:r>
              <a:rPr lang="en-US" sz="4000" dirty="0" err="1"/>
              <a:t>язык</a:t>
            </a:r>
            <a:r>
              <a:rPr lang="en-US" sz="4000" dirty="0"/>
              <a:t> </a:t>
            </a:r>
            <a:r>
              <a:rPr lang="en-US" sz="4000" dirty="0" err="1"/>
              <a:t>со</a:t>
            </a:r>
            <a:r>
              <a:rPr lang="en-US" sz="4000" dirty="0"/>
              <a:t> </a:t>
            </a:r>
            <a:r>
              <a:rPr lang="en-US" sz="4000" dirty="0" err="1"/>
              <a:t>всей</a:t>
            </a:r>
            <a:r>
              <a:rPr lang="en-US" sz="4000" dirty="0"/>
              <a:t> </a:t>
            </a:r>
            <a:r>
              <a:rPr lang="en-US" sz="4000" dirty="0" err="1"/>
              <a:t>силы</a:t>
            </a:r>
            <a:r>
              <a:rPr lang="en-US" sz="4000" dirty="0"/>
              <a:t> к </a:t>
            </a:r>
            <a:r>
              <a:rPr lang="en-US" sz="4000" dirty="0" err="1"/>
              <a:t>небу</a:t>
            </a:r>
            <a:r>
              <a:rPr lang="en-US" sz="4000" dirty="0"/>
              <a:t>  </a:t>
            </a:r>
            <a:r>
              <a:rPr lang="en-US" sz="4000" dirty="0" err="1"/>
              <a:t>водить</a:t>
            </a:r>
            <a:r>
              <a:rPr lang="en-US" sz="4000" dirty="0"/>
              <a:t> </a:t>
            </a:r>
            <a:r>
              <a:rPr lang="en-US" sz="4000" dirty="0" err="1"/>
              <a:t>им</a:t>
            </a:r>
            <a:r>
              <a:rPr lang="en-US" sz="4000" dirty="0"/>
              <a:t> </a:t>
            </a:r>
            <a:r>
              <a:rPr lang="en-US" sz="4000" dirty="0" err="1"/>
              <a:t>вперед-назад</a:t>
            </a:r>
            <a:endParaRPr lang="en-US" sz="4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Місце для вмісту 2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id="{BE841492-341D-420F-8E81-ADD6EEC15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5233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3748C83-C4B7-4E57-9238-8627936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>
                <a:solidFill>
                  <a:srgbClr val="FF0000"/>
                </a:solidFill>
              </a:rPr>
              <a:t>А. 4</a:t>
            </a:r>
            <a:r>
              <a:rPr lang="ru-RU" sz="3100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«</a:t>
            </a:r>
            <a:r>
              <a:rPr lang="en-US" sz="3200" dirty="0" err="1"/>
              <a:t>Накачиваем</a:t>
            </a:r>
            <a:r>
              <a:rPr lang="ru-RU" sz="3200" dirty="0"/>
              <a:t>» язык</a:t>
            </a:r>
            <a:r>
              <a:rPr lang="en-US" sz="3200" dirty="0"/>
              <a:t> и </a:t>
            </a:r>
            <a:r>
              <a:rPr lang="en-US" sz="3200" dirty="0" err="1"/>
              <a:t>тренируем</a:t>
            </a:r>
            <a:r>
              <a:rPr lang="ru-RU" sz="3200" dirty="0"/>
              <a:t> его</a:t>
            </a:r>
            <a:r>
              <a:rPr lang="en-US" sz="3200" dirty="0"/>
              <a:t> </a:t>
            </a:r>
            <a:r>
              <a:rPr lang="en-US" sz="3200" dirty="0" err="1"/>
              <a:t>микромоторику</a:t>
            </a:r>
            <a:endParaRPr lang="en-US" sz="3100" dirty="0"/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0C6ABAF9-B8D3-499A-ACFB-946B4D44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 err="1"/>
              <a:t>При</a:t>
            </a:r>
            <a:r>
              <a:rPr lang="en-US" sz="3200" dirty="0"/>
              <a:t> </a:t>
            </a:r>
            <a:r>
              <a:rPr lang="en-US" sz="3200" dirty="0" err="1"/>
              <a:t>полуоткрытом</a:t>
            </a:r>
            <a:r>
              <a:rPr lang="en-US" sz="3200" dirty="0"/>
              <a:t> </a:t>
            </a:r>
            <a:r>
              <a:rPr lang="en-US" sz="3200" dirty="0" err="1"/>
              <a:t>рте</a:t>
            </a:r>
            <a:r>
              <a:rPr lang="en-US" sz="3200" dirty="0"/>
              <a:t> </a:t>
            </a:r>
            <a:r>
              <a:rPr lang="en-US" sz="3200" dirty="0" err="1"/>
              <a:t>максимально</a:t>
            </a:r>
            <a:r>
              <a:rPr lang="en-US" sz="3200" dirty="0"/>
              <a:t> </a:t>
            </a:r>
            <a:r>
              <a:rPr lang="en-US" sz="3200" dirty="0" err="1"/>
              <a:t>быстро</a:t>
            </a:r>
            <a:r>
              <a:rPr lang="en-US" sz="3200" dirty="0"/>
              <a:t> </a:t>
            </a:r>
            <a:r>
              <a:rPr lang="en-US" sz="3200" dirty="0" err="1"/>
              <a:t>касаемся</a:t>
            </a:r>
            <a:r>
              <a:rPr lang="en-US" sz="3200" dirty="0"/>
              <a:t> </a:t>
            </a:r>
            <a:r>
              <a:rPr lang="en-US" sz="3200" dirty="0" err="1"/>
              <a:t>языком</a:t>
            </a:r>
            <a:r>
              <a:rPr lang="en-US" sz="3200" dirty="0"/>
              <a:t> </a:t>
            </a:r>
            <a:r>
              <a:rPr lang="en-US" sz="3200" dirty="0" err="1"/>
              <a:t>небных</a:t>
            </a:r>
            <a:r>
              <a:rPr lang="en-US" sz="3200" dirty="0"/>
              <a:t> </a:t>
            </a:r>
            <a:r>
              <a:rPr lang="en-US" sz="3200" dirty="0" err="1"/>
              <a:t>поверхностей</a:t>
            </a:r>
            <a:r>
              <a:rPr lang="en-US" sz="3200" dirty="0"/>
              <a:t> </a:t>
            </a:r>
            <a:r>
              <a:rPr lang="en-US" sz="3200" dirty="0" err="1"/>
              <a:t>то</a:t>
            </a:r>
            <a:r>
              <a:rPr lang="en-US" sz="3200" dirty="0"/>
              <a:t> </a:t>
            </a:r>
            <a:r>
              <a:rPr lang="en-US" sz="3200" dirty="0" err="1"/>
              <a:t>верхних</a:t>
            </a:r>
            <a:r>
              <a:rPr lang="en-US" sz="3200" dirty="0"/>
              <a:t>, </a:t>
            </a:r>
            <a:r>
              <a:rPr lang="en-US" sz="3200" dirty="0" err="1"/>
              <a:t>то</a:t>
            </a:r>
            <a:r>
              <a:rPr lang="en-US" sz="3200" dirty="0"/>
              <a:t> </a:t>
            </a:r>
            <a:r>
              <a:rPr lang="en-US" sz="3200" dirty="0" err="1"/>
              <a:t>нижних</a:t>
            </a:r>
            <a:r>
              <a:rPr lang="en-US" sz="3200" dirty="0"/>
              <a:t> </a:t>
            </a:r>
            <a:r>
              <a:rPr lang="en-US" sz="3200" dirty="0" err="1"/>
              <a:t>резцов</a:t>
            </a:r>
            <a:r>
              <a:rPr lang="en-US" sz="3200" dirty="0"/>
              <a:t>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3BF318E-16F8-443C-856B-B507608C3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0" r="11297" b="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9267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3748C83-C4B7-4E57-9238-8627936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98206"/>
            <a:ext cx="5319433" cy="53183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А. 5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«</a:t>
            </a:r>
            <a:r>
              <a:rPr lang="en-US" sz="2800" dirty="0" err="1"/>
              <a:t>Накачиваем</a:t>
            </a:r>
            <a:r>
              <a:rPr lang="ru-RU" sz="2800" dirty="0"/>
              <a:t>» язык</a:t>
            </a:r>
            <a:r>
              <a:rPr lang="en-US" sz="2800" dirty="0"/>
              <a:t> и </a:t>
            </a:r>
            <a:r>
              <a:rPr lang="en-US" sz="2800" dirty="0" err="1"/>
              <a:t>тренируем</a:t>
            </a:r>
            <a:r>
              <a:rPr lang="ru-RU" sz="2800" dirty="0"/>
              <a:t> его</a:t>
            </a:r>
            <a:r>
              <a:rPr lang="en-US" sz="2800" dirty="0"/>
              <a:t> </a:t>
            </a:r>
            <a:r>
              <a:rPr lang="en-US" sz="2800" dirty="0" err="1"/>
              <a:t>микромоторику</a:t>
            </a:r>
            <a:endParaRPr lang="en-US" sz="2800" dirty="0"/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0C6ABAF9-B8D3-499A-ACFB-946B4D44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72446" y="2668075"/>
            <a:ext cx="5319431" cy="200716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>
              <a:buNone/>
            </a:pPr>
            <a:r>
              <a:rPr lang="en-US" sz="4400" dirty="0" err="1"/>
              <a:t>При</a:t>
            </a:r>
            <a:r>
              <a:rPr lang="en-US" sz="4400" dirty="0"/>
              <a:t> </a:t>
            </a:r>
            <a:r>
              <a:rPr lang="en-US" sz="4400" dirty="0" err="1"/>
              <a:t>полуоткрытом</a:t>
            </a:r>
            <a:r>
              <a:rPr lang="en-US" sz="4400" dirty="0"/>
              <a:t> </a:t>
            </a:r>
            <a:r>
              <a:rPr lang="en-US" sz="4400" dirty="0" err="1"/>
              <a:t>рте</a:t>
            </a:r>
            <a:r>
              <a:rPr lang="en-US" sz="4400" dirty="0"/>
              <a:t>, </a:t>
            </a:r>
            <a:r>
              <a:rPr lang="en-US" sz="4400" dirty="0" err="1"/>
              <a:t>облизывать</a:t>
            </a:r>
            <a:r>
              <a:rPr lang="en-US" sz="4400" dirty="0"/>
              <a:t> </a:t>
            </a:r>
            <a:r>
              <a:rPr lang="en-US" sz="4400" dirty="0" err="1"/>
              <a:t>красную</a:t>
            </a:r>
            <a:r>
              <a:rPr lang="en-US" sz="4400" dirty="0"/>
              <a:t> </a:t>
            </a:r>
            <a:r>
              <a:rPr lang="en-US" sz="4400" dirty="0" err="1"/>
              <a:t>кайму</a:t>
            </a:r>
            <a:r>
              <a:rPr lang="en-US" sz="4400" dirty="0"/>
              <a:t> </a:t>
            </a:r>
            <a:r>
              <a:rPr lang="en-US" sz="4400" dirty="0" err="1"/>
              <a:t>губ</a:t>
            </a:r>
            <a:endParaRPr lang="en-US" sz="44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Місце для вмісту 2" descr="Зображення, що містить стіл, у приміщенні, торт&#10;&#10;Автоматично згенерований опис">
            <a:extLst>
              <a:ext uri="{FF2B5EF4-FFF2-40B4-BE49-F238E27FC236}">
                <a16:creationId xmlns:a16="http://schemas.microsoft.com/office/drawing/2014/main" id="{3FBE82F3-2026-49B2-B819-3661FDB71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3" r="17011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31502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63748C83-C4B7-4E57-9238-8627936B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"/>
            <a:ext cx="4645250" cy="17698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А. 6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«</a:t>
            </a:r>
            <a:r>
              <a:rPr lang="en-US" sz="2800" dirty="0" err="1"/>
              <a:t>Накачиваем</a:t>
            </a:r>
            <a:r>
              <a:rPr lang="ru-RU" sz="2800" dirty="0"/>
              <a:t>» язык</a:t>
            </a:r>
            <a:r>
              <a:rPr lang="en-US" sz="2800" dirty="0"/>
              <a:t> и </a:t>
            </a:r>
            <a:r>
              <a:rPr lang="en-US" sz="2800" dirty="0" err="1"/>
              <a:t>тренируем</a:t>
            </a:r>
            <a:r>
              <a:rPr lang="ru-RU" sz="2800" dirty="0"/>
              <a:t> его</a:t>
            </a:r>
            <a:r>
              <a:rPr lang="en-US" sz="2800" dirty="0"/>
              <a:t> </a:t>
            </a:r>
            <a:r>
              <a:rPr lang="en-US" sz="2800" dirty="0" err="1"/>
              <a:t>микромоторику</a:t>
            </a:r>
            <a:endParaRPr lang="en-US" sz="2800" dirty="0"/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0C6ABAF9-B8D3-499A-ACFB-946B4D441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8" y="2330245"/>
            <a:ext cx="4645250" cy="27579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 err="1"/>
              <a:t>При</a:t>
            </a:r>
            <a:r>
              <a:rPr lang="en-US" sz="4000" dirty="0"/>
              <a:t> </a:t>
            </a:r>
            <a:r>
              <a:rPr lang="en-US" sz="4000" dirty="0" err="1"/>
              <a:t>максимально</a:t>
            </a:r>
            <a:r>
              <a:rPr lang="en-US" sz="4000" dirty="0"/>
              <a:t> </a:t>
            </a:r>
            <a:r>
              <a:rPr lang="en-US" sz="4000" dirty="0" err="1"/>
              <a:t>широко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ru-RU" sz="4000" dirty="0"/>
              <a:t>к</a:t>
            </a:r>
            <a:r>
              <a:rPr lang="en-US" sz="4000" dirty="0" err="1"/>
              <a:t>рытом</a:t>
            </a:r>
            <a:r>
              <a:rPr lang="en-US" sz="4000" dirty="0"/>
              <a:t> </a:t>
            </a:r>
            <a:r>
              <a:rPr lang="en-US" sz="4000" dirty="0" err="1"/>
              <a:t>рте</a:t>
            </a:r>
            <a:r>
              <a:rPr lang="en-US" sz="4000" dirty="0"/>
              <a:t>, </a:t>
            </a:r>
            <a:r>
              <a:rPr lang="en-US" sz="4000" dirty="0" err="1"/>
              <a:t>со</a:t>
            </a:r>
            <a:r>
              <a:rPr lang="en-US" sz="4000" dirty="0"/>
              <a:t> </a:t>
            </a:r>
            <a:r>
              <a:rPr lang="en-US" sz="4000" dirty="0" err="1"/>
              <a:t>всей</a:t>
            </a:r>
            <a:r>
              <a:rPr lang="en-US" sz="4000" dirty="0"/>
              <a:t> </a:t>
            </a:r>
            <a:r>
              <a:rPr lang="en-US" sz="4000" dirty="0" err="1"/>
              <a:t>силы</a:t>
            </a:r>
            <a:r>
              <a:rPr lang="en-US" sz="4000" dirty="0"/>
              <a:t> </a:t>
            </a:r>
            <a:r>
              <a:rPr lang="en-US" sz="4000" dirty="0" err="1"/>
              <a:t>прижимать</a:t>
            </a:r>
            <a:r>
              <a:rPr lang="en-US" sz="4000" dirty="0"/>
              <a:t> </a:t>
            </a:r>
            <a:r>
              <a:rPr lang="en-US" sz="4000" dirty="0" err="1"/>
              <a:t>язык</a:t>
            </a:r>
            <a:r>
              <a:rPr lang="en-US" sz="4000" dirty="0"/>
              <a:t> </a:t>
            </a:r>
            <a:r>
              <a:rPr lang="en-US" sz="4000" dirty="0" err="1"/>
              <a:t>то</a:t>
            </a:r>
            <a:r>
              <a:rPr lang="en-US" sz="4000" dirty="0"/>
              <a:t> к </a:t>
            </a:r>
            <a:r>
              <a:rPr lang="en-US" sz="4000" dirty="0" err="1"/>
              <a:t>одной</a:t>
            </a:r>
            <a:r>
              <a:rPr lang="en-US" sz="4000" dirty="0"/>
              <a:t>, </a:t>
            </a:r>
            <a:r>
              <a:rPr lang="en-US" sz="4000" dirty="0" err="1"/>
              <a:t>то</a:t>
            </a:r>
            <a:r>
              <a:rPr lang="en-US" sz="4000" dirty="0"/>
              <a:t> к </a:t>
            </a:r>
            <a:r>
              <a:rPr lang="en-US" sz="4000" dirty="0" err="1"/>
              <a:t>другой</a:t>
            </a:r>
            <a:r>
              <a:rPr lang="en-US" sz="4000" dirty="0"/>
              <a:t> </a:t>
            </a:r>
            <a:r>
              <a:rPr lang="en-US" sz="4000" dirty="0" err="1"/>
              <a:t>щеке</a:t>
            </a:r>
            <a:endParaRPr lang="en-US" sz="40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Місце для вмісту 2" descr="Зображення, що містить бокс, особа&#10;&#10;Автоматично згенерований опис">
            <a:extLst>
              <a:ext uri="{FF2B5EF4-FFF2-40B4-BE49-F238E27FC236}">
                <a16:creationId xmlns:a16="http://schemas.microsoft.com/office/drawing/2014/main" id="{0CC3C98E-AE41-41C7-B761-9BC8803841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05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85102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873B9-3663-48EC-9059-49D9C30A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8412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Б. 1 </a:t>
            </a:r>
            <a:r>
              <a:rPr lang="en-US" sz="2800" dirty="0" err="1"/>
              <a:t>Трен</a:t>
            </a:r>
            <a:r>
              <a:rPr lang="ru-RU" sz="2800" dirty="0"/>
              <a:t>и</a:t>
            </a:r>
            <a:r>
              <a:rPr lang="en-US" sz="2800" dirty="0" err="1"/>
              <a:t>руем</a:t>
            </a:r>
            <a:r>
              <a:rPr lang="en-US" sz="2800" dirty="0"/>
              <a:t> </a:t>
            </a:r>
            <a:r>
              <a:rPr lang="en-US" sz="2800" dirty="0" err="1"/>
              <a:t>мышцы</a:t>
            </a:r>
            <a:r>
              <a:rPr lang="en-US" sz="2800" dirty="0"/>
              <a:t> </a:t>
            </a:r>
            <a:r>
              <a:rPr lang="en-US" sz="2800" dirty="0" err="1"/>
              <a:t>губ</a:t>
            </a:r>
            <a:r>
              <a:rPr lang="en-US" sz="2800" dirty="0"/>
              <a:t> и </a:t>
            </a:r>
            <a:r>
              <a:rPr lang="en-US" sz="2800" dirty="0" err="1"/>
              <a:t>щек</a:t>
            </a:r>
            <a:r>
              <a:rPr lang="en-US" sz="2800" dirty="0"/>
              <a:t>, </a:t>
            </a:r>
            <a:r>
              <a:rPr lang="en-US" sz="2800" dirty="0" err="1"/>
              <a:t>предупреждая</a:t>
            </a:r>
            <a:r>
              <a:rPr lang="en-US" sz="2800" dirty="0"/>
              <a:t> </a:t>
            </a:r>
            <a:r>
              <a:rPr lang="en-US" sz="2800" dirty="0" err="1"/>
              <a:t>воздействие</a:t>
            </a:r>
            <a:r>
              <a:rPr lang="en-US" sz="2800" dirty="0"/>
              <a:t> </a:t>
            </a:r>
            <a:r>
              <a:rPr lang="en-US" sz="2800" dirty="0" err="1"/>
              <a:t>языка</a:t>
            </a:r>
            <a:endParaRPr lang="en-US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0A7634-11AA-4070-8F62-0D6307103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3156155"/>
            <a:ext cx="4645250" cy="27426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dirty="0" err="1"/>
              <a:t>Пить</a:t>
            </a:r>
            <a:r>
              <a:rPr lang="en-US" sz="4000" dirty="0"/>
              <a:t> </a:t>
            </a:r>
            <a:r>
              <a:rPr lang="en-US" sz="4000" dirty="0" err="1"/>
              <a:t>все</a:t>
            </a:r>
            <a:r>
              <a:rPr lang="en-US" sz="4000" dirty="0"/>
              <a:t> </a:t>
            </a:r>
            <a:r>
              <a:rPr lang="en-US" sz="4000" dirty="0" err="1"/>
              <a:t>напитки</a:t>
            </a:r>
            <a:r>
              <a:rPr lang="en-US" sz="4000" dirty="0"/>
              <a:t> </a:t>
            </a:r>
            <a:r>
              <a:rPr lang="en-US" sz="4000" dirty="0" err="1"/>
              <a:t>через</a:t>
            </a:r>
            <a:r>
              <a:rPr lang="en-US" sz="4000" dirty="0"/>
              <a:t> </a:t>
            </a:r>
            <a:r>
              <a:rPr lang="en-US" sz="4000" dirty="0" err="1"/>
              <a:t>максимально</a:t>
            </a:r>
            <a:r>
              <a:rPr lang="en-US" sz="4000" dirty="0"/>
              <a:t> </a:t>
            </a:r>
            <a:r>
              <a:rPr lang="en-US" sz="4000" dirty="0" err="1"/>
              <a:t>тонкую</a:t>
            </a:r>
            <a:r>
              <a:rPr lang="en-US" sz="4000" dirty="0"/>
              <a:t> </a:t>
            </a:r>
            <a:r>
              <a:rPr lang="en-US" sz="4000" dirty="0" err="1"/>
              <a:t>трубочку</a:t>
            </a:r>
            <a:endParaRPr lang="en-US" sz="4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Місце для вмісту 5" descr="Зображення, що містить чашка, стіл, у приміщенні, їжа&#10;&#10;Автоматично згенерований опис">
            <a:extLst>
              <a:ext uri="{FF2B5EF4-FFF2-40B4-BE49-F238E27FC236}">
                <a16:creationId xmlns:a16="http://schemas.microsoft.com/office/drawing/2014/main" id="{C3A54B2E-73D5-4844-887C-3D58601FB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7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7944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492</Words>
  <Application>Microsoft Office PowerPoint</Application>
  <PresentationFormat>Широкий екран</PresentationFormat>
  <Paragraphs>40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Миогимнастика</vt:lpstr>
      <vt:lpstr>Инструкция</vt:lpstr>
      <vt:lpstr>А. 1  «Накачиваем» язык и тренируем его микромоторику</vt:lpstr>
      <vt:lpstr>А. 2 «Накачиваем» язык и тренируем его микромоторику</vt:lpstr>
      <vt:lpstr>А. 3 «Накачиваем» язык и тренируем его микромоторику</vt:lpstr>
      <vt:lpstr>А. 4 «Накачиваем» язык и тренируем его микромоторику</vt:lpstr>
      <vt:lpstr>А. 5 «Накачиваем» язык и тренируем его микромоторику</vt:lpstr>
      <vt:lpstr>А. 6 «Накачиваем» язык и тренируем его микромоторику</vt:lpstr>
      <vt:lpstr>Б. 1 Тренируем мышцы губ и щек, предупреждая воздействие языка</vt:lpstr>
      <vt:lpstr>Б.2 Тренируем мышцы губ и щек, предупреждая воздействие языка</vt:lpstr>
      <vt:lpstr>Б.3 Тренируем мышцы губ и щек, предупреждая воздействие языка</vt:lpstr>
      <vt:lpstr>Б.4 Тренируем мышцы губ и щек, предупреждая воздействие языка</vt:lpstr>
      <vt:lpstr>Б. 5 Тренируем мышцы губ и щек, предупреждая воздействие языка</vt:lpstr>
      <vt:lpstr>Б. 6 Тренируем мышцы губ и щек, предупреждая воздействие языка</vt:lpstr>
      <vt:lpstr>В. 1 Тренеровка правильного глотания</vt:lpstr>
      <vt:lpstr>В. 2 Тренировка правильного глотания</vt:lpstr>
      <vt:lpstr>В. 3 Тренировка правильного глотания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 1  «Накачиваем» язык и тренируем его микромоторику</dc:title>
  <dc:creator>Svitlana Kamalova</dc:creator>
  <cp:lastModifiedBy>Artem</cp:lastModifiedBy>
  <cp:revision>4</cp:revision>
  <dcterms:created xsi:type="dcterms:W3CDTF">2019-07-21T09:24:47Z</dcterms:created>
  <dcterms:modified xsi:type="dcterms:W3CDTF">2019-10-17T17:15:29Z</dcterms:modified>
</cp:coreProperties>
</file>